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7" d="100"/>
          <a:sy n="67" d="100"/>
        </p:scale>
        <p:origin x="924" y="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7C748E31-C6AF-05C2-5961-464EC3FC56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4394" b="4394"/>
          <a:stretch/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86B32396-CE7D-E79C-CA95-7FAD23DD91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/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43FEF165-5896-32D8-F08C-A4F1946437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086" r="11086"/>
          <a:stretch/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Outbound Logistics Manager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Since June 1</a:t>
            </a:r>
            <a:r>
              <a:rPr lang="en-US" sz="1200" b="0" baseline="30000" dirty="0">
                <a:solidFill>
                  <a:srgbClr val="4A4A49"/>
                </a:solidFill>
                <a:latin typeface="Century Gothic" panose="020F0302020204030204"/>
              </a:rPr>
              <a:t>st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2009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Unique Star Foods Company Limited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Career Growth, Culture and Values, and Reputation and Stability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757985" y="3931339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 wife and 3 kids,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5 direct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sibblings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and 5 step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sibblings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hang out with either my wife and kids, just myself or with friends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 and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Palmnut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soup with goat meat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(something Inside) So Strong by Kenny Rogers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Frederick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Osei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 err="1">
                <a:solidFill>
                  <a:srgbClr val="FFFFFF"/>
                </a:solidFill>
                <a:latin typeface="Century Gothic" panose="020F0302020204030204"/>
              </a:rPr>
              <a:t>Antwi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Freddy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 like pulling </a:t>
            </a:r>
            <a:r>
              <a:rPr lang="en-US" sz="100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people legs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d941a29-99fa-429a-8275-e12318b4b811"/>
    <ds:schemaRef ds:uri="dfb70dee-856e-4f2b-acb0-69cc78a19ca7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metadata/properties"/>
    <ds:schemaRef ds:uri="http://www.w3.org/2000/xmlns/"/>
    <ds:schemaRef ds:uri="dfb70dee-856e-4f2b-acb0-69cc78a19ca7"/>
    <ds:schemaRef ds:uri="http://www.w3.org/2001/XMLSchema-instance"/>
    <ds:schemaRef ds:uri="6d941a29-99fa-429a-8275-e12318b4b811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9935</TotalTime>
  <Words>101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Frederick Osei Antwi</cp:lastModifiedBy>
  <cp:revision>80</cp:revision>
  <dcterms:created xsi:type="dcterms:W3CDTF">2022-11-27T12:58:00Z</dcterms:created>
  <dcterms:modified xsi:type="dcterms:W3CDTF">2025-07-06T17:55:02Z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